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673" r:id="rId3"/>
    <p:sldMasterId id="2147483685" r:id="rId4"/>
    <p:sldMasterId id="2147483697" r:id="rId5"/>
    <p:sldMasterId id="2147483660" r:id="rId6"/>
  </p:sldMasterIdLst>
  <p:notesMasterIdLst>
    <p:notesMasterId r:id="rId11"/>
  </p:notesMasterIdLst>
  <p:handoutMasterIdLst>
    <p:handoutMasterId r:id="rId12"/>
  </p:handoutMasterIdLst>
  <p:sldIdLst>
    <p:sldId id="363" r:id="rId7"/>
    <p:sldId id="364" r:id="rId8"/>
    <p:sldId id="365" r:id="rId9"/>
    <p:sldId id="3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24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52" autoAdjust="0"/>
  </p:normalViewPr>
  <p:slideViewPr>
    <p:cSldViewPr>
      <p:cViewPr varScale="1">
        <p:scale>
          <a:sx n="104" d="100"/>
          <a:sy n="104" d="100"/>
        </p:scale>
        <p:origin x="18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4A0ED-1C06-481F-8331-C09DF2E7FCA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0D8E1-CDD1-4D57-9569-D98FDEC788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99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404D-6BEB-4C8C-9B47-1E5B2C618C91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F99E0-486D-457A-80A8-B23EF01BC2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4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35496" y="638132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www.lma-lebeurre.com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716016" y="0"/>
            <a:ext cx="4427984" cy="4046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1909C7-096A-4C09-8D70-3292965AE04C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D0929-89C3-43D7-ACFD-173836A8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1909C7-096A-4C09-8D70-3292965AE04C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D0929-89C3-43D7-ACFD-173836A8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364E-3A15-4E99-A6E7-D0FC860440AD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90F3-5858-4DF3-8560-770B43C49A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364E-3A15-4E99-A6E7-D0FC860440AD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90F3-5858-4DF3-8560-770B43C49A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364E-3A15-4E99-A6E7-D0FC860440AD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90F3-5858-4DF3-8560-770B43C49A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364E-3A15-4E99-A6E7-D0FC860440AD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90F3-5858-4DF3-8560-770B43C49A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364E-3A15-4E99-A6E7-D0FC860440AD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90F3-5858-4DF3-8560-770B43C49A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364E-3A15-4E99-A6E7-D0FC860440AD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90F3-5858-4DF3-8560-770B43C49A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 userDrawn="1"/>
        </p:nvSpPr>
        <p:spPr>
          <a:xfrm>
            <a:off x="35496" y="638132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www.lma-lebeurre.com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716016" y="0"/>
            <a:ext cx="4427984" cy="4046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364E-3A15-4E99-A6E7-D0FC860440AD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90F3-5858-4DF3-8560-770B43C49A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364E-3A15-4E99-A6E7-D0FC860440AD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90F3-5858-4DF3-8560-770B43C49A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364E-3A15-4E99-A6E7-D0FC860440AD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90F3-5858-4DF3-8560-770B43C49A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364E-3A15-4E99-A6E7-D0FC860440AD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90F3-5858-4DF3-8560-770B43C49A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364E-3A15-4E99-A6E7-D0FC860440AD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90F3-5858-4DF3-8560-770B43C49A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348-672F-4095-86E5-CCED07524446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180C-49EA-415B-8FBE-A531D22D59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348-672F-4095-86E5-CCED07524446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180C-49EA-415B-8FBE-A531D22D59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348-672F-4095-86E5-CCED07524446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180C-49EA-415B-8FBE-A531D22D59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348-672F-4095-86E5-CCED07524446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180C-49EA-415B-8FBE-A531D22D59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348-672F-4095-86E5-CCED07524446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180C-49EA-415B-8FBE-A531D22D59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1909C7-096A-4C09-8D70-3292965AE04C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D0929-89C3-43D7-ACFD-173836A81E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4716016" y="0"/>
            <a:ext cx="4427984" cy="4046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348-672F-4095-86E5-CCED07524446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180C-49EA-415B-8FBE-A531D22D59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348-672F-4095-86E5-CCED07524446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180C-49EA-415B-8FBE-A531D22D59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348-672F-4095-86E5-CCED07524446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180C-49EA-415B-8FBE-A531D22D59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348-672F-4095-86E5-CCED07524446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180C-49EA-415B-8FBE-A531D22D59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348-672F-4095-86E5-CCED07524446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180C-49EA-415B-8FBE-A531D22D59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5348-672F-4095-86E5-CCED07524446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180C-49EA-415B-8FBE-A531D22D59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033F-735F-485D-BA0D-F9E341E145E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B254-D93E-47B9-82A0-192CE908D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033F-735F-485D-BA0D-F9E341E145E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B254-D93E-47B9-82A0-192CE908D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033F-735F-485D-BA0D-F9E341E145E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B254-D93E-47B9-82A0-192CE908D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033F-735F-485D-BA0D-F9E341E145E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B254-D93E-47B9-82A0-192CE908D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1909C7-096A-4C09-8D70-3292965AE04C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D0929-89C3-43D7-ACFD-173836A81E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4716016" y="0"/>
            <a:ext cx="4427984" cy="4046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033F-735F-485D-BA0D-F9E341E145E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B254-D93E-47B9-82A0-192CE908D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033F-735F-485D-BA0D-F9E341E145E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B254-D93E-47B9-82A0-192CE908D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033F-735F-485D-BA0D-F9E341E145E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B254-D93E-47B9-82A0-192CE908D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033F-735F-485D-BA0D-F9E341E145E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B254-D93E-47B9-82A0-192CE908D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033F-735F-485D-BA0D-F9E341E145E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B254-D93E-47B9-82A0-192CE908D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033F-735F-485D-BA0D-F9E341E145E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B254-D93E-47B9-82A0-192CE908D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033F-735F-485D-BA0D-F9E341E145E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B254-D93E-47B9-82A0-192CE908D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EBDC-59A5-4BCB-9051-ADD49F3B54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0C45-06A1-4EAE-B6A0-1B881DE8C6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EBDC-59A5-4BCB-9051-ADD49F3B54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0C45-06A1-4EAE-B6A0-1B881DE8C6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EBDC-59A5-4BCB-9051-ADD49F3B54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0C45-06A1-4EAE-B6A0-1B881DE8C6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1909C7-096A-4C09-8D70-3292965AE04C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D0929-89C3-43D7-ACFD-173836A81E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4716016" y="0"/>
            <a:ext cx="4427984" cy="4046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EBDC-59A5-4BCB-9051-ADD49F3B54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0C45-06A1-4EAE-B6A0-1B881DE8C6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EBDC-59A5-4BCB-9051-ADD49F3B54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0C45-06A1-4EAE-B6A0-1B881DE8C6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EBDC-59A5-4BCB-9051-ADD49F3B54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0C45-06A1-4EAE-B6A0-1B881DE8C6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EBDC-59A5-4BCB-9051-ADD49F3B54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0C45-06A1-4EAE-B6A0-1B881DE8C6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EBDC-59A5-4BCB-9051-ADD49F3B54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0C45-06A1-4EAE-B6A0-1B881DE8C6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EBDC-59A5-4BCB-9051-ADD49F3B54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0C45-06A1-4EAE-B6A0-1B881DE8C6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EBDC-59A5-4BCB-9051-ADD49F3B54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0C45-06A1-4EAE-B6A0-1B881DE8C6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EBDC-59A5-4BCB-9051-ADD49F3B54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0C45-06A1-4EAE-B6A0-1B881DE8C6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B049-A2EF-46C0-A542-0230B0FB4C04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F04D-DED3-4567-90CE-519B4C012A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B049-A2EF-46C0-A542-0230B0FB4C04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F04D-DED3-4567-90CE-519B4C012A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1909C7-096A-4C09-8D70-3292965AE04C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D0929-89C3-43D7-ACFD-173836A81E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4716016" y="0"/>
            <a:ext cx="4427984" cy="4046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B049-A2EF-46C0-A542-0230B0FB4C04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F04D-DED3-4567-90CE-519B4C012A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B049-A2EF-46C0-A542-0230B0FB4C04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F04D-DED3-4567-90CE-519B4C012A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B049-A2EF-46C0-A542-0230B0FB4C04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F04D-DED3-4567-90CE-519B4C012A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B049-A2EF-46C0-A542-0230B0FB4C04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F04D-DED3-4567-90CE-519B4C012A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B049-A2EF-46C0-A542-0230B0FB4C04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F04D-DED3-4567-90CE-519B4C012A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B049-A2EF-46C0-A542-0230B0FB4C04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F04D-DED3-4567-90CE-519B4C012A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B049-A2EF-46C0-A542-0230B0FB4C04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F04D-DED3-4567-90CE-519B4C012A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B049-A2EF-46C0-A542-0230B0FB4C04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F04D-DED3-4567-90CE-519B4C012A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B049-A2EF-46C0-A542-0230B0FB4C04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F04D-DED3-4567-90CE-519B4C012A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1909C7-096A-4C09-8D70-3292965AE04C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D0929-89C3-43D7-ACFD-173836A81E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4716016" y="0"/>
            <a:ext cx="4427984" cy="4046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1909C7-096A-4C09-8D70-3292965AE04C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D0929-89C3-43D7-ACFD-173836A81E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4716016" y="0"/>
            <a:ext cx="4427984" cy="4046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1909C7-096A-4C09-8D70-3292965AE04C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D0929-89C3-43D7-ACFD-173836A81E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7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B364E-3A15-4E99-A6E7-D0FC860440AD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A90F3-5858-4DF3-8560-770B43C49A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5348-672F-4095-86E5-CCED07524446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9180C-49EA-415B-8FBE-A531D22D59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033F-735F-485D-BA0D-F9E341E145E7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B254-D93E-47B9-82A0-192CE908D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EBDC-59A5-4BCB-9051-ADD49F3B5499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90C45-06A1-4EAE-B6A0-1B881DE8C6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B049-A2EF-46C0-A542-0230B0FB4C04}" type="datetimeFigureOut">
              <a:rPr lang="fr-FR" smtClean="0"/>
              <a:pPr/>
              <a:t>17/04/2020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F04D-DED3-4567-90CE-519B4C012A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3096d746-ddb5-4d27-b29d-cbed887f332b@APPLIWAVE.loca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8024" y="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MASQUE BARRIERE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3728" y="548680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363B"/>
                </a:solidFill>
                <a:latin typeface="HelveticaNeueLTStd-Bd"/>
              </a:rPr>
              <a:t>Masque lavable et </a:t>
            </a:r>
            <a:r>
              <a:rPr lang="fr-FR" dirty="0" err="1">
                <a:solidFill>
                  <a:srgbClr val="00363B"/>
                </a:solidFill>
                <a:latin typeface="HelveticaNeueLTStd-Bd"/>
              </a:rPr>
              <a:t>stérilisable</a:t>
            </a:r>
            <a:r>
              <a:rPr lang="fr-FR" dirty="0">
                <a:solidFill>
                  <a:srgbClr val="00363B"/>
                </a:solidFill>
                <a:latin typeface="HelveticaNeueLTStd-Bd"/>
              </a:rPr>
              <a:t>, </a:t>
            </a:r>
            <a:r>
              <a:rPr lang="fr-FR" dirty="0">
                <a:latin typeface="HelveticaNeueLTStd-Bd"/>
              </a:rPr>
              <a:t>de catégorie 2 (masque individuel destiné aux personnes dans le milieu professionnel ayant des contacts occasionnels avec d’autres personnes) </a:t>
            </a:r>
            <a:r>
              <a:rPr lang="fr-FR" dirty="0">
                <a:solidFill>
                  <a:srgbClr val="00363B"/>
                </a:solidFill>
                <a:latin typeface="HelveticaNeueLTStd-BdCn"/>
              </a:rPr>
              <a:t>constitué de 3 couches </a:t>
            </a:r>
            <a:r>
              <a:rPr lang="fr-FR" dirty="0">
                <a:latin typeface="HelveticaNeueLTStd-BdCn"/>
              </a:rPr>
              <a:t>(en cours de validation par l’IFTH)</a:t>
            </a:r>
          </a:p>
          <a:p>
            <a:endParaRPr lang="fr-FR" dirty="0">
              <a:solidFill>
                <a:srgbClr val="00363B"/>
              </a:solidFill>
              <a:latin typeface="HelveticaNeueLTStd-Roman"/>
            </a:endParaRPr>
          </a:p>
          <a:p>
            <a:r>
              <a:rPr lang="fr-FR" dirty="0">
                <a:solidFill>
                  <a:srgbClr val="00363B"/>
                </a:solidFill>
                <a:latin typeface="HelveticaNeueLTStd-Bd"/>
              </a:rPr>
              <a:t>Couche extérieure : </a:t>
            </a:r>
            <a:r>
              <a:rPr lang="fr-FR" dirty="0">
                <a:solidFill>
                  <a:srgbClr val="00363B"/>
                </a:solidFill>
                <a:latin typeface="HelveticaNeueLTStd-Roman"/>
              </a:rPr>
              <a:t>Popeline 50% polyester 50% coton 115g/m², thermocollé avec du </a:t>
            </a:r>
            <a:r>
              <a:rPr lang="fr-FR" dirty="0" err="1">
                <a:solidFill>
                  <a:srgbClr val="00363B"/>
                </a:solidFill>
                <a:latin typeface="HelveticaNeueLTStd-Roman"/>
              </a:rPr>
              <a:t>visiline</a:t>
            </a:r>
            <a:r>
              <a:rPr lang="fr-FR" dirty="0">
                <a:solidFill>
                  <a:srgbClr val="00363B"/>
                </a:solidFill>
                <a:latin typeface="HelveticaNeueLTStd-Roman"/>
              </a:rPr>
              <a:t> à 190°C (2ème couche) pour diminuer la porosité et donc assurer une protection plus fiable.</a:t>
            </a:r>
          </a:p>
          <a:p>
            <a:endParaRPr lang="fr-FR" dirty="0">
              <a:solidFill>
                <a:srgbClr val="00363B"/>
              </a:solidFill>
              <a:latin typeface="HelveticaNeueLTStd-Roman"/>
            </a:endParaRPr>
          </a:p>
          <a:p>
            <a:r>
              <a:rPr lang="fr-FR" dirty="0">
                <a:solidFill>
                  <a:srgbClr val="00363B"/>
                </a:solidFill>
                <a:latin typeface="HelveticaNeueLTStd-Bd"/>
              </a:rPr>
              <a:t>Couche intérieure : </a:t>
            </a:r>
            <a:r>
              <a:rPr lang="fr-FR" dirty="0">
                <a:solidFill>
                  <a:srgbClr val="00363B"/>
                </a:solidFill>
                <a:latin typeface="HelveticaNeueLTStd-Roman"/>
              </a:rPr>
              <a:t>Popeline 50% polyester 50% coton 115g/m²</a:t>
            </a:r>
          </a:p>
          <a:p>
            <a:endParaRPr lang="fr-FR" dirty="0">
              <a:solidFill>
                <a:srgbClr val="00363B"/>
              </a:solidFill>
              <a:latin typeface="HelveticaNeueLTStd-Roman"/>
            </a:endParaRPr>
          </a:p>
          <a:p>
            <a:r>
              <a:rPr lang="fr-FR" dirty="0">
                <a:solidFill>
                  <a:srgbClr val="000000"/>
                </a:solidFill>
                <a:latin typeface="HelveticaNeueLTStd-BdCn"/>
              </a:rPr>
              <a:t>Composition :</a:t>
            </a:r>
          </a:p>
          <a:p>
            <a:r>
              <a:rPr lang="fr-FR" dirty="0">
                <a:solidFill>
                  <a:srgbClr val="00363B"/>
                </a:solidFill>
                <a:latin typeface="HelveticaNeueLTStd-Roman"/>
              </a:rPr>
              <a:t>50% polyester</a:t>
            </a:r>
          </a:p>
          <a:p>
            <a:r>
              <a:rPr lang="fr-FR" dirty="0">
                <a:solidFill>
                  <a:srgbClr val="00363B"/>
                </a:solidFill>
                <a:latin typeface="HelveticaNeueLTStd-Roman"/>
              </a:rPr>
              <a:t>50% coton</a:t>
            </a:r>
          </a:p>
          <a:p>
            <a:endParaRPr lang="fr-FR" dirty="0">
              <a:solidFill>
                <a:srgbClr val="00363B"/>
              </a:solidFill>
              <a:latin typeface="HelveticaNeueLTStd-Roman"/>
            </a:endParaRPr>
          </a:p>
          <a:p>
            <a:r>
              <a:rPr lang="fr-FR" dirty="0">
                <a:solidFill>
                  <a:srgbClr val="000000"/>
                </a:solidFill>
                <a:latin typeface="HelveticaNeueLTStd-BdCn"/>
              </a:rPr>
              <a:t>Tailles :</a:t>
            </a:r>
          </a:p>
          <a:p>
            <a:r>
              <a:rPr lang="fr-FR" dirty="0">
                <a:solidFill>
                  <a:srgbClr val="00363B"/>
                </a:solidFill>
                <a:latin typeface="HelveticaNeueLTStd-Roman"/>
              </a:rPr>
              <a:t>Taille unique</a:t>
            </a:r>
          </a:p>
          <a:p>
            <a:endParaRPr lang="fr-FR" dirty="0">
              <a:solidFill>
                <a:srgbClr val="00363B"/>
              </a:solidFill>
              <a:latin typeface="HelveticaNeueLTStd-Roman"/>
            </a:endParaRPr>
          </a:p>
          <a:p>
            <a:r>
              <a:rPr lang="fr-FR" dirty="0">
                <a:solidFill>
                  <a:srgbClr val="000000"/>
                </a:solidFill>
                <a:latin typeface="HelveticaNeueLTStd-BdCn"/>
              </a:rPr>
              <a:t>Coloris :</a:t>
            </a:r>
          </a:p>
          <a:p>
            <a:r>
              <a:rPr lang="fr-FR" dirty="0">
                <a:solidFill>
                  <a:srgbClr val="00363B"/>
                </a:solidFill>
                <a:latin typeface="HelveticaNeueLTStd-Roman"/>
              </a:rPr>
              <a:t>Blanc</a:t>
            </a:r>
            <a:endParaRPr lang="fr-FR" dirty="0"/>
          </a:p>
        </p:txBody>
      </p:sp>
      <p:pic>
        <p:nvPicPr>
          <p:cNvPr id="6" name="Image 5" descr="cid:3096d746-ddb5-4d27-b29d-cbed887f332b@APPLIWAVE.local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08" y="3710653"/>
            <a:ext cx="227036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78" y="3713843"/>
            <a:ext cx="28817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195736" y="980728"/>
            <a:ext cx="66247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HelveticaNeueLTStd-BdCn"/>
              </a:rPr>
              <a:t>Consignes de lavage :</a:t>
            </a:r>
          </a:p>
          <a:p>
            <a:endParaRPr lang="fr-FR" sz="2800" dirty="0">
              <a:solidFill>
                <a:srgbClr val="000000"/>
              </a:solidFill>
              <a:latin typeface="HelveticaNeueLTStd-BdCn"/>
            </a:endParaRPr>
          </a:p>
          <a:p>
            <a:r>
              <a:rPr lang="fr-FR" dirty="0">
                <a:solidFill>
                  <a:srgbClr val="00363B"/>
                </a:solidFill>
                <a:latin typeface="HelveticaNeueLTStd-Roman"/>
              </a:rPr>
              <a:t>Lavage en machine avec un produit lessiviel adapté au tissu dont le cycle comprendra au minimum un plateau de 30 minutes à 60°C</a:t>
            </a:r>
          </a:p>
          <a:p>
            <a:endParaRPr lang="fr-FR" dirty="0">
              <a:solidFill>
                <a:srgbClr val="00363B"/>
              </a:solidFill>
              <a:latin typeface="HelveticaNeueLTStd-Roman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363B"/>
                </a:solidFill>
                <a:latin typeface="HelveticaNeueLTStd-Roman"/>
              </a:rPr>
              <a:t>Séchage en machine modéré (retrait de 5% au premier séchage)</a:t>
            </a:r>
          </a:p>
          <a:p>
            <a:endParaRPr lang="fr-FR" dirty="0">
              <a:solidFill>
                <a:srgbClr val="00363B"/>
              </a:solidFill>
              <a:latin typeface="HelveticaNeueLTStd-Roman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363B"/>
                </a:solidFill>
                <a:latin typeface="HelveticaNeueLTStd-Roman"/>
              </a:rPr>
              <a:t>Ne pas surcharger les machines afin d’éviter que les masques ne s’abiment</a:t>
            </a:r>
          </a:p>
          <a:p>
            <a:endParaRPr lang="fr-FR" dirty="0">
              <a:solidFill>
                <a:srgbClr val="00363B"/>
              </a:solidFill>
              <a:latin typeface="HelveticaNeueLTStd-Roman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363B"/>
                </a:solidFill>
                <a:latin typeface="HelveticaNeueLTStd-Roman"/>
              </a:rPr>
              <a:t>Utiliser des filets de lavage (ou taie d’oreiller) afin d’éviter que les masques ne s’abiment et ne s’emmêlent entre eux</a:t>
            </a: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788024" y="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MASQUE BARRIERE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096" y="5823181"/>
            <a:ext cx="385519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752" y="517803"/>
            <a:ext cx="669674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HelveticaNeueLTStd-BdCn"/>
              </a:rPr>
              <a:t>RAPPELS IMPORTANTS :</a:t>
            </a:r>
          </a:p>
          <a:p>
            <a:endParaRPr lang="fr-FR" sz="2800" dirty="0">
              <a:solidFill>
                <a:srgbClr val="000000"/>
              </a:solidFill>
              <a:latin typeface="HelveticaNeueLTStd-BdCn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HelveticaNeueLTStd-Bd"/>
              </a:rPr>
              <a:t>Ce masque de protection textile est un masque de secours, lavable et réutilisable. </a:t>
            </a:r>
            <a:r>
              <a:rPr lang="fr-FR" dirty="0">
                <a:solidFill>
                  <a:srgbClr val="00363B"/>
                </a:solidFill>
                <a:latin typeface="HelveticaNeueLTStd-Roman"/>
              </a:rPr>
              <a:t>Il a été fabriqué dans le cadre d’une crise sanitaire et pour pallier à la pénurie de masques de soin dans les établissements de santé.</a:t>
            </a:r>
          </a:p>
          <a:p>
            <a:endParaRPr lang="fr-FR" dirty="0">
              <a:solidFill>
                <a:srgbClr val="00363B"/>
              </a:solidFill>
              <a:latin typeface="HelveticaNeueLTStd-Roman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HelveticaNeueLTStd-Bd"/>
              </a:rPr>
              <a:t>Ce masque tissu à usage non sanitaire est destiné aux PROFESSIONNELS NON SOIGNANTS </a:t>
            </a:r>
            <a:r>
              <a:rPr lang="fr-FR" dirty="0">
                <a:solidFill>
                  <a:srgbClr val="00363B"/>
                </a:solidFill>
                <a:latin typeface="HelveticaNeueLTStd-Roman"/>
              </a:rPr>
              <a:t>dans le but de préserver le stock de masques normés FFP2 pour les soignants.</a:t>
            </a:r>
          </a:p>
          <a:p>
            <a:endParaRPr lang="fr-FR" dirty="0">
              <a:solidFill>
                <a:srgbClr val="00363B"/>
              </a:solidFill>
              <a:latin typeface="HelveticaNeueLTStd-Roman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HelveticaNeueLTStd-Bd"/>
              </a:rPr>
              <a:t>Ce type de masque ne remplace en aucun cas les précautions édictées par le Ministère de la Santé </a:t>
            </a:r>
            <a:r>
              <a:rPr lang="fr-FR" dirty="0">
                <a:solidFill>
                  <a:srgbClr val="00363B"/>
                </a:solidFill>
                <a:latin typeface="HelveticaNeueLTStd-Roman"/>
              </a:rPr>
              <a:t>: se laver les mains régulièrement, éternuer dans son coude, se tenir à une distance d’un mètre, utiliser des mouchoirs à usage unique et les jeter, saluer sans se serrer la main, éviter les embrassades, etc.</a:t>
            </a:r>
          </a:p>
          <a:p>
            <a:endParaRPr lang="fr-FR" dirty="0">
              <a:solidFill>
                <a:srgbClr val="00363B"/>
              </a:solidFill>
              <a:latin typeface="HelveticaNeueLTStd-Roman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HelveticaNeueLTStd-Bd"/>
              </a:rPr>
              <a:t>Ce type de masque ne saurait dispenser des règles de confinement. 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88024" y="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MASQUE BARRIERE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0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807" y="548680"/>
            <a:ext cx="7045193" cy="11980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53" y="1916832"/>
            <a:ext cx="6667500" cy="24003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338" y="4437112"/>
            <a:ext cx="6705600" cy="2238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8024" y="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MASQUE BARRIERE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032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333</Words>
  <Application>Microsoft Office PowerPoint</Application>
  <PresentationFormat>Affichage à l'écran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</vt:i4>
      </vt:variant>
    </vt:vector>
  </HeadingPairs>
  <TitlesOfParts>
    <vt:vector size="15" baseType="lpstr">
      <vt:lpstr>Arial</vt:lpstr>
      <vt:lpstr>Calibri</vt:lpstr>
      <vt:lpstr>HelveticaNeueLTStd-Bd</vt:lpstr>
      <vt:lpstr>HelveticaNeueLTStd-BdCn</vt:lpstr>
      <vt:lpstr>HelveticaNeueLTStd-Roman</vt:lpstr>
      <vt:lpstr>Thème Office</vt:lpstr>
      <vt:lpstr>4_Conception personnalisée</vt:lpstr>
      <vt:lpstr>1_Conception personnalisée</vt:lpstr>
      <vt:lpstr>2_Conception personnalisée</vt:lpstr>
      <vt:lpstr>3_Conception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acer5720</dc:creator>
  <cp:lastModifiedBy>Christophe MARC</cp:lastModifiedBy>
  <cp:revision>207</cp:revision>
  <dcterms:created xsi:type="dcterms:W3CDTF">2014-01-02T15:25:59Z</dcterms:created>
  <dcterms:modified xsi:type="dcterms:W3CDTF">2020-04-17T07:35:20Z</dcterms:modified>
</cp:coreProperties>
</file>